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3"/>
  </p:notesMasterIdLst>
  <p:sldIdLst>
    <p:sldId id="265" r:id="rId2"/>
    <p:sldId id="275" r:id="rId3"/>
    <p:sldId id="262" r:id="rId4"/>
    <p:sldId id="264" r:id="rId5"/>
    <p:sldId id="266" r:id="rId6"/>
    <p:sldId id="276" r:id="rId7"/>
    <p:sldId id="271" r:id="rId8"/>
    <p:sldId id="272" r:id="rId9"/>
    <p:sldId id="273" r:id="rId10"/>
    <p:sldId id="267" r:id="rId11"/>
    <p:sldId id="270" r:id="rId12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9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28E-C98D-4337-B747-8830AA20EE15}" type="datetimeFigureOut">
              <a:rPr lang="en-DE" smtClean="0"/>
              <a:t>17/10/2024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1E55-4492-4D01-86B9-CA81135D60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2710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F1E55-4492-4D01-86B9-CA81135D606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3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9691" y="932723"/>
            <a:ext cx="12192001" cy="4512501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175787" y="1869166"/>
            <a:ext cx="7680853" cy="1605741"/>
          </a:xfrm>
        </p:spPr>
        <p:txBody>
          <a:bodyPr bIns="9144" anchor="b"/>
          <a:lstStyle>
            <a:lvl1pPr algn="l">
              <a:defRPr sz="4267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175787" y="3713034"/>
            <a:ext cx="7680852" cy="1459341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175787" y="5541235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175787" y="6021288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597857" y="792692"/>
            <a:ext cx="3864252" cy="687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5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10901" y="-795467"/>
            <a:ext cx="12218623" cy="56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1301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98227"/>
            <a:ext cx="12243504" cy="49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79773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09819" y="1220755"/>
            <a:ext cx="11642831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29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95557"/>
            <a:ext cx="4128459" cy="52035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309984" y="1124744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309984" y="2276872"/>
            <a:ext cx="11546656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4367808" y="-7946"/>
            <a:ext cx="7824192" cy="853055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17.10.2024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10" y="6308626"/>
            <a:ext cx="9121013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4139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9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380990" indent="-38099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577836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956709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1316534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Wissenschaftliches Werner Kaiser-Sommersymposium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AG Med Phys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16277" y="4883851"/>
            <a:ext cx="11540364" cy="864096"/>
          </a:xfrm>
        </p:spPr>
        <p:txBody>
          <a:bodyPr/>
          <a:lstStyle/>
          <a:p>
            <a:r>
              <a:rPr lang="de-DE" sz="3200" dirty="0"/>
              <a:t>Semi-automated Segmentation Pipeline for Analysis of Knee Joint Kinematics 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316277" y="5861044"/>
            <a:ext cx="11540364" cy="557808"/>
          </a:xfrm>
        </p:spPr>
        <p:txBody>
          <a:bodyPr/>
          <a:lstStyle/>
          <a:p>
            <a:r>
              <a:rPr lang="de-DE" dirty="0"/>
              <a:t>A comparision with manual based segmentation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318551" y="6384309"/>
            <a:ext cx="3796250" cy="384043"/>
          </a:xfrm>
        </p:spPr>
        <p:txBody>
          <a:bodyPr>
            <a:normAutofit/>
          </a:bodyPr>
          <a:lstStyle/>
          <a:p>
            <a:r>
              <a:rPr lang="de-DE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9594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"/>
    </mc:Choice>
    <mc:Fallback xmlns=""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10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6623" r="30460"/>
          <a:stretch/>
        </p:blipFill>
        <p:spPr>
          <a:xfrm>
            <a:off x="7495694" y="1571215"/>
            <a:ext cx="3648407" cy="4230997"/>
          </a:xfrm>
          <a:prstGeom prst="rect">
            <a:avLst/>
          </a:prstGeom>
        </p:spPr>
      </p:pic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7FBFBD1-D1E2-5FE2-6181-C5098D979681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12.09.2024 | Aayush Nepal </a:t>
            </a:r>
          </a:p>
        </p:txBody>
      </p:sp>
      <p:pic>
        <p:nvPicPr>
          <p:cNvPr id="12" name="Picture 11" descr="A x-ray of a knee&#10;&#10;Description automatically generated">
            <a:extLst>
              <a:ext uri="{FF2B5EF4-FFF2-40B4-BE49-F238E27FC236}">
                <a16:creationId xmlns:a16="http://schemas.microsoft.com/office/drawing/2014/main" id="{807BDC49-FB72-85D9-0494-8B9E6081D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9" y="1625807"/>
            <a:ext cx="3882643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11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356659"/>
            <a:ext cx="5359400" cy="535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4175787" y="4869160"/>
            <a:ext cx="4495304" cy="480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667" dirty="0"/>
              <a:t>Motivation: Relevance of knee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8" y="4372559"/>
            <a:ext cx="2468893" cy="24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313041" y="969963"/>
            <a:ext cx="8762345" cy="23042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defTabSz="1219170"/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symptoms, knee kinematics are altered (Yang et al., 2018)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US" sz="2400" dirty="0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Understanding tibiofemoral kinematics is key to assessing knee joint function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7C5F2C19-76C3-5E2A-BDC1-9EFABE630BEA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836712"/>
            <a:ext cx="4079775" cy="52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6642023" y="6069293"/>
            <a:ext cx="4896544" cy="288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sz="2400" baseline="300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sz="2400" dirty="0" err="1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309986" y="1412776"/>
            <a:ext cx="5497983" cy="45125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Flexion-Extension: ~160°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Medial-Lateral: 25-30°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Abduction-Adduction: ~5°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Anterior-Posterior: 5-10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-Lateral: 1-2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Compression-Distraction: 2-5 mm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150" sz="2400" dirty="0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038775BE-5463-5C18-668F-3966881785E2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12.09.2024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52" y="1124745"/>
            <a:ext cx="5932875" cy="4073468"/>
          </a:xfrm>
          <a:prstGeom prst="rect">
            <a:avLst/>
          </a:prstGeom>
        </p:spPr>
      </p:pic>
      <p:pic>
        <p:nvPicPr>
          <p:cNvPr id="6" name="KneeDevice">
            <a:hlinkClick r:id="" action="ppaction://media"/>
            <a:extLst>
              <a:ext uri="{FF2B5EF4-FFF2-40B4-BE49-F238E27FC236}">
                <a16:creationId xmlns:a16="http://schemas.microsoft.com/office/drawing/2014/main" id="{D57CE6C6-A322-3B3E-C5A1-F4BDE536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6000" y="1124745"/>
            <a:ext cx="6096000" cy="4073468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7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5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8351573" y="836712"/>
            <a:ext cx="3840427" cy="5662016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028733"/>
            <a:ext cx="7315552" cy="48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6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25243"/>
            <a:ext cx="2997619" cy="4407515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7861" y="-123395"/>
            <a:ext cx="11546656" cy="960107"/>
          </a:xfrm>
        </p:spPr>
        <p:txBody>
          <a:bodyPr/>
          <a:lstStyle/>
          <a:p>
            <a:r>
              <a:rPr lang="de-DE" sz="2667" dirty="0"/>
              <a:t>Methods: Connected Component Labelling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7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Downsample and sorting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351584" y="1206664"/>
            <a:ext cx="2997619" cy="4444673"/>
          </a:xfrm>
          <a:prstGeom prst="rect">
            <a:avLst/>
          </a:prstGeom>
        </p:spPr>
      </p:pic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CCFD32C6-4BFD-F2D6-336A-7BE0484F3258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69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1641448" y="6308626"/>
            <a:ext cx="9217024" cy="288924"/>
          </a:xfrm>
        </p:spPr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1206664"/>
            <a:ext cx="2956565" cy="44446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6384032" y="2701010"/>
            <a:ext cx="960107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797"/>
            <a:ext cx="6384032" cy="297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272</Words>
  <Application>Microsoft Office PowerPoint</Application>
  <PresentationFormat>Widescreen</PresentationFormat>
  <Paragraphs>66</Paragraphs>
  <Slides>11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Arial</vt:lpstr>
      <vt:lpstr>Calibri</vt:lpstr>
      <vt:lpstr>Fira Sans Book</vt:lpstr>
      <vt:lpstr>Wingdings</vt:lpstr>
      <vt:lpstr>Larissa</vt:lpstr>
      <vt:lpstr>Semi-automated Segmentation Pipeline for Analysis of Knee Joint Kinematics  </vt:lpstr>
      <vt:lpstr>Motivation: Relevance of knee kinematics </vt:lpstr>
      <vt:lpstr>Tibiofemoral kinematics </vt:lpstr>
      <vt:lpstr>Knee flexion-extension device </vt:lpstr>
      <vt:lpstr>Reconstructed frames </vt:lpstr>
      <vt:lpstr>Methods: Edge Detection</vt:lpstr>
      <vt:lpstr>Methods: Connected Component Labelling</vt:lpstr>
      <vt:lpstr>Methods: Downsample and sorting </vt:lpstr>
      <vt:lpstr>Methods: Applying transformation</vt:lpstr>
      <vt:lpstr>Parameter extraction and tracking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Nepal</dc:creator>
  <cp:lastModifiedBy>Aayush Nepal</cp:lastModifiedBy>
  <cp:revision>12</cp:revision>
  <dcterms:created xsi:type="dcterms:W3CDTF">2024-10-17T07:55:10Z</dcterms:created>
  <dcterms:modified xsi:type="dcterms:W3CDTF">2024-10-17T08:45:30Z</dcterms:modified>
</cp:coreProperties>
</file>